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6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543550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82AFB7-9C67-1E49-A328-04E2404B0274}" v="9" dt="2021-01-26T15:07:57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3" d="100"/>
          <a:sy n="103" d="100"/>
        </p:scale>
        <p:origin x="28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5F82AFB7-9C67-1E49-A328-04E2404B0274}"/>
    <pc:docChg chg="undo custSel addSld delSld modSld modMainMaster">
      <pc:chgData name="Matthew Curtis" userId="84429868-f237-4f5b-874a-7f2099f8a3f1" providerId="ADAL" clId="{5F82AFB7-9C67-1E49-A328-04E2404B0274}" dt="2021-01-26T15:08:51.028" v="44" actId="1076"/>
      <pc:docMkLst>
        <pc:docMk/>
      </pc:docMkLst>
      <pc:sldChg chg="del">
        <pc:chgData name="Matthew Curtis" userId="84429868-f237-4f5b-874a-7f2099f8a3f1" providerId="ADAL" clId="{5F82AFB7-9C67-1E49-A328-04E2404B0274}" dt="2021-01-26T15:08:40.799" v="42" actId="2696"/>
        <pc:sldMkLst>
          <pc:docMk/>
          <pc:sldMk cId="933699188" sldId="304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676874034" sldId="305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38299873" sldId="306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74718085" sldId="307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3334608472" sldId="308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485189714" sldId="309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503548764" sldId="310"/>
        </pc:sldMkLst>
      </pc:sldChg>
      <pc:sldChg chg="new">
        <pc:chgData name="Matthew Curtis" userId="84429868-f237-4f5b-874a-7f2099f8a3f1" providerId="ADAL" clId="{5F82AFB7-9C67-1E49-A328-04E2404B0274}" dt="2021-01-26T15:08:26.817" v="35" actId="680"/>
        <pc:sldMkLst>
          <pc:docMk/>
          <pc:sldMk cId="2584013719" sldId="311"/>
        </pc:sldMkLst>
      </pc:sldChg>
      <pc:sldChg chg="new">
        <pc:chgData name="Matthew Curtis" userId="84429868-f237-4f5b-874a-7f2099f8a3f1" providerId="ADAL" clId="{5F82AFB7-9C67-1E49-A328-04E2404B0274}" dt="2021-01-26T15:08:28.035" v="36" actId="680"/>
        <pc:sldMkLst>
          <pc:docMk/>
          <pc:sldMk cId="2196847428" sldId="312"/>
        </pc:sldMkLst>
      </pc:sldChg>
      <pc:sldChg chg="new">
        <pc:chgData name="Matthew Curtis" userId="84429868-f237-4f5b-874a-7f2099f8a3f1" providerId="ADAL" clId="{5F82AFB7-9C67-1E49-A328-04E2404B0274}" dt="2021-01-26T15:08:29.441" v="37" actId="680"/>
        <pc:sldMkLst>
          <pc:docMk/>
          <pc:sldMk cId="864415915" sldId="313"/>
        </pc:sldMkLst>
      </pc:sldChg>
      <pc:sldChg chg="new">
        <pc:chgData name="Matthew Curtis" userId="84429868-f237-4f5b-874a-7f2099f8a3f1" providerId="ADAL" clId="{5F82AFB7-9C67-1E49-A328-04E2404B0274}" dt="2021-01-26T15:08:30.803" v="38" actId="680"/>
        <pc:sldMkLst>
          <pc:docMk/>
          <pc:sldMk cId="1090269995" sldId="314"/>
        </pc:sldMkLst>
      </pc:sldChg>
      <pc:sldChg chg="new">
        <pc:chgData name="Matthew Curtis" userId="84429868-f237-4f5b-874a-7f2099f8a3f1" providerId="ADAL" clId="{5F82AFB7-9C67-1E49-A328-04E2404B0274}" dt="2021-01-26T15:08:32.276" v="39" actId="680"/>
        <pc:sldMkLst>
          <pc:docMk/>
          <pc:sldMk cId="643847460" sldId="315"/>
        </pc:sldMkLst>
      </pc:sldChg>
      <pc:sldChg chg="new">
        <pc:chgData name="Matthew Curtis" userId="84429868-f237-4f5b-874a-7f2099f8a3f1" providerId="ADAL" clId="{5F82AFB7-9C67-1E49-A328-04E2404B0274}" dt="2021-01-26T15:08:34.515" v="40" actId="680"/>
        <pc:sldMkLst>
          <pc:docMk/>
          <pc:sldMk cId="3641263550" sldId="316"/>
        </pc:sldMkLst>
      </pc:sldChg>
      <pc:sldChg chg="modSp new mod">
        <pc:chgData name="Matthew Curtis" userId="84429868-f237-4f5b-874a-7f2099f8a3f1" providerId="ADAL" clId="{5F82AFB7-9C67-1E49-A328-04E2404B0274}" dt="2021-01-26T15:08:51.028" v="44" actId="1076"/>
        <pc:sldMkLst>
          <pc:docMk/>
          <pc:sldMk cId="3582072295" sldId="317"/>
        </pc:sldMkLst>
        <pc:spChg chg="mod">
          <ac:chgData name="Matthew Curtis" userId="84429868-f237-4f5b-874a-7f2099f8a3f1" providerId="ADAL" clId="{5F82AFB7-9C67-1E49-A328-04E2404B0274}" dt="2021-01-26T15:08:51.028" v="44" actId="1076"/>
          <ac:spMkLst>
            <pc:docMk/>
            <pc:sldMk cId="3582072295" sldId="317"/>
            <ac:spMk id="3" creationId="{9D100CAE-7979-BD47-8774-18323C751D67}"/>
          </ac:spMkLst>
        </pc:spChg>
      </pc:sldChg>
      <pc:sldMasterChg chg="setBg addSldLayout delSldLayout modSldLayout">
        <pc:chgData name="Matthew Curtis" userId="84429868-f237-4f5b-874a-7f2099f8a3f1" providerId="ADAL" clId="{5F82AFB7-9C67-1E49-A328-04E2404B0274}" dt="2021-01-26T15:08:13.699" v="34" actId="269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5F82AFB7-9C67-1E49-A328-04E2404B0274}" dt="2021-01-26T15:07:57.495" v="32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5F82AFB7-9C67-1E49-A328-04E2404B0274}" dt="2021-01-26T15:07:57.495" v="32"/>
            <ac:spMkLst>
              <pc:docMk/>
              <pc:sldMasterMk cId="2178222260" sldId="2147483776"/>
              <pc:sldLayoutMk cId="3467289580" sldId="2147483757"/>
              <ac:spMk id="4" creationId="{F528D898-BAA4-2F45-A82B-1BADA6252A6E}"/>
            </ac:spMkLst>
          </pc:spChg>
          <pc:spChg chg="del">
            <ac:chgData name="Matthew Curtis" userId="84429868-f237-4f5b-874a-7f2099f8a3f1" providerId="ADAL" clId="{5F82AFB7-9C67-1E49-A328-04E2404B0274}" dt="2021-01-26T15:07:57.067" v="31" actId="478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addSp delSp modSp mod setBg">
          <pc:chgData name="Matthew Curtis" userId="84429868-f237-4f5b-874a-7f2099f8a3f1" providerId="ADAL" clId="{5F82AFB7-9C67-1E49-A328-04E2404B0274}" dt="2021-01-26T15:07:39.141" v="22"/>
          <pc:sldLayoutMkLst>
            <pc:docMk/>
            <pc:sldMasterMk cId="2178222260" sldId="2147483776"/>
            <pc:sldLayoutMk cId="1578351733" sldId="2147483788"/>
          </pc:sldLayoutMkLst>
          <pc:spChg chg="add mod">
            <ac:chgData name="Matthew Curtis" userId="84429868-f237-4f5b-874a-7f2099f8a3f1" providerId="ADAL" clId="{5F82AFB7-9C67-1E49-A328-04E2404B0274}" dt="2021-01-26T15:07:39.141" v="22"/>
            <ac:spMkLst>
              <pc:docMk/>
              <pc:sldMasterMk cId="2178222260" sldId="2147483776"/>
              <pc:sldLayoutMk cId="1578351733" sldId="2147483788"/>
              <ac:spMk id="5" creationId="{126971FC-1F28-CD4F-AAC7-E7A6DF5B6CAE}"/>
            </ac:spMkLst>
          </pc:spChg>
          <pc:spChg chg="del">
            <ac:chgData name="Matthew Curtis" userId="84429868-f237-4f5b-874a-7f2099f8a3f1" providerId="ADAL" clId="{5F82AFB7-9C67-1E49-A328-04E2404B0274}" dt="2021-01-26T15:07:38.831" v="21" actId="478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737519657" sldId="2147483789"/>
          </pc:sldLayoutMkLst>
          <pc:spChg chg="mod">
            <ac:chgData name="Matthew Curtis" userId="84429868-f237-4f5b-874a-7f2099f8a3f1" providerId="ADAL" clId="{5F82AFB7-9C67-1E49-A328-04E2404B0274}" dt="2021-01-26T15:07:29.760" v="20" actId="1076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047043146" sldId="2147483790"/>
          </pc:sldLayoutMkLst>
          <pc:spChg chg="del">
            <ac:chgData name="Matthew Curtis" userId="84429868-f237-4f5b-874a-7f2099f8a3f1" providerId="ADAL" clId="{5F82AFB7-9C67-1E49-A328-04E2404B0274}" dt="2021-01-26T15:07:42.127" v="23" actId="478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add mod">
            <ac:chgData name="Matthew Curtis" userId="84429868-f237-4f5b-874a-7f2099f8a3f1" providerId="ADAL" clId="{5F82AFB7-9C67-1E49-A328-04E2404B0274}" dt="2021-01-26T15:07:42.464" v="24"/>
            <ac:spMkLst>
              <pc:docMk/>
              <pc:sldMasterMk cId="2178222260" sldId="2147483776"/>
              <pc:sldLayoutMk cId="3047043146" sldId="2147483790"/>
              <ac:spMk id="6" creationId="{DC849225-DD7B-554D-B4AD-2B8CE022E59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45368452" sldId="2147483791"/>
          </pc:sldLayoutMkLst>
          <pc:spChg chg="del">
            <ac:chgData name="Matthew Curtis" userId="84429868-f237-4f5b-874a-7f2099f8a3f1" providerId="ADAL" clId="{5F82AFB7-9C67-1E49-A328-04E2404B0274}" dt="2021-01-26T15:07:45.772" v="25" actId="478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add mod">
            <ac:chgData name="Matthew Curtis" userId="84429868-f237-4f5b-874a-7f2099f8a3f1" providerId="ADAL" clId="{5F82AFB7-9C67-1E49-A328-04E2404B0274}" dt="2021-01-26T15:07:46.255" v="26"/>
            <ac:spMkLst>
              <pc:docMk/>
              <pc:sldMasterMk cId="2178222260" sldId="2147483776"/>
              <pc:sldLayoutMk cId="245368452" sldId="2147483791"/>
              <ac:spMk id="6" creationId="{292AD481-C191-AB4E-B43B-8049B41ACDF3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1497599098" sldId="2147483792"/>
          </pc:sldLayoutMkLst>
          <pc:spChg chg="del">
            <ac:chgData name="Matthew Curtis" userId="84429868-f237-4f5b-874a-7f2099f8a3f1" providerId="ADAL" clId="{5F82AFB7-9C67-1E49-A328-04E2404B0274}" dt="2021-01-26T15:07:49.315" v="27" actId="478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add mod">
            <ac:chgData name="Matthew Curtis" userId="84429868-f237-4f5b-874a-7f2099f8a3f1" providerId="ADAL" clId="{5F82AFB7-9C67-1E49-A328-04E2404B0274}" dt="2021-01-26T15:07:49.689" v="28"/>
            <ac:spMkLst>
              <pc:docMk/>
              <pc:sldMasterMk cId="2178222260" sldId="2147483776"/>
              <pc:sldLayoutMk cId="1497599098" sldId="2147483792"/>
              <ac:spMk id="6" creationId="{D70587CA-EED6-4444-B0D0-7639AB9C3CB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892184946" sldId="2147483793"/>
          </pc:sldLayoutMkLst>
          <pc:spChg chg="add mod">
            <ac:chgData name="Matthew Curtis" userId="84429868-f237-4f5b-874a-7f2099f8a3f1" providerId="ADAL" clId="{5F82AFB7-9C67-1E49-A328-04E2404B0274}" dt="2021-01-26T15:07:53.387" v="30"/>
            <ac:spMkLst>
              <pc:docMk/>
              <pc:sldMasterMk cId="2178222260" sldId="2147483776"/>
              <pc:sldLayoutMk cId="3892184946" sldId="2147483793"/>
              <ac:spMk id="5" creationId="{560489F7-590C-FF40-8399-78F83A94DC61}"/>
            </ac:spMkLst>
          </pc:spChg>
          <pc:spChg chg="del">
            <ac:chgData name="Matthew Curtis" userId="84429868-f237-4f5b-874a-7f2099f8a3f1" providerId="ADAL" clId="{5F82AFB7-9C67-1E49-A328-04E2404B0274}" dt="2021-01-26T15:07:52.949" v="29" actId="478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2178222260" sldId="2147483776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1885740B-C2EA-F14F-ADC1-D32233AC11E0}"/>
    <pc:docChg chg="undo custSel addSld delSld modSld modMainMaster">
      <pc:chgData name="Matthew Curtis" userId="84429868-f237-4f5b-874a-7f2099f8a3f1" providerId="ADAL" clId="{1885740B-C2EA-F14F-ADC1-D32233AC11E0}" dt="2021-01-08T13:03:50.601" v="65" actId="2696"/>
      <pc:docMkLst>
        <pc:docMk/>
      </pc:docMkLst>
      <pc:sldChg chg="modSp del mod">
        <pc:chgData name="Matthew Curtis" userId="84429868-f237-4f5b-874a-7f2099f8a3f1" providerId="ADAL" clId="{1885740B-C2EA-F14F-ADC1-D32233AC11E0}" dt="2021-01-08T13:03:50.601" v="65" actId="2696"/>
        <pc:sldMkLst>
          <pc:docMk/>
          <pc:sldMk cId="1727363736" sldId="297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727363736" sldId="297"/>
            <ac:spMk id="2" creationId="{59983C93-743F-C743-A8E2-EAC6137BF917}"/>
          </ac:spMkLst>
        </pc:spChg>
        <pc:spChg chg="mod">
          <ac:chgData name="Matthew Curtis" userId="84429868-f237-4f5b-874a-7f2099f8a3f1" providerId="ADAL" clId="{1885740B-C2EA-F14F-ADC1-D32233AC11E0}" dt="2021-01-08T13:03:33.079" v="57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1971162594" sldId="298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2" creationId="{C0E0DD51-A7DF-E34F-A13F-2C7DDBFEF20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3" creationId="{E3CD1858-4685-CA43-ACA8-C906C2FB8457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244132530" sldId="299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2" creationId="{BBBDDBED-90B3-A545-AA22-07A58838DFEF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3" creationId="{C8E0F11C-D142-B443-8078-E48A21928AE2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156184256" sldId="300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2" creationId="{B7552CA5-91D0-4E4A-B1BC-820B4CAD6565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3" creationId="{13F2D43D-6978-2145-8871-F60B9F5F6788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06759383" sldId="301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2" creationId="{21D87811-EE36-F847-B75B-DACCF09EDA1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3" creationId="{4CB33576-9249-0E4D-8ABE-6F548CBEE510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741555851" sldId="302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2" creationId="{E44FB106-4019-4C45-B815-616CD3FA83D3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3" creationId="{4F9ADD78-7ED3-9D45-BB93-F95B6BD129D3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32023741" sldId="303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2" creationId="{E68BD6AC-713E-3345-A744-29DCB11E998E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3" creationId="{C6D97F27-8E14-CE4E-8B8E-37AE6A9669A5}"/>
          </ac:spMkLst>
        </pc:spChg>
      </pc:sldChg>
      <pc:sldChg chg="new">
        <pc:chgData name="Matthew Curtis" userId="84429868-f237-4f5b-874a-7f2099f8a3f1" providerId="ADAL" clId="{1885740B-C2EA-F14F-ADC1-D32233AC11E0}" dt="2021-01-08T13:03:37.353" v="58" actId="680"/>
        <pc:sldMkLst>
          <pc:docMk/>
          <pc:sldMk cId="933699188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813505283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2047306890" sldId="305"/>
        </pc:sldMkLst>
      </pc:sldChg>
      <pc:sldChg chg="new">
        <pc:chgData name="Matthew Curtis" userId="84429868-f237-4f5b-874a-7f2099f8a3f1" providerId="ADAL" clId="{1885740B-C2EA-F14F-ADC1-D32233AC11E0}" dt="2021-01-08T13:03:38.532" v="59" actId="680"/>
        <pc:sldMkLst>
          <pc:docMk/>
          <pc:sldMk cId="2676874034" sldId="305"/>
        </pc:sldMkLst>
      </pc:sldChg>
      <pc:sldChg chg="new">
        <pc:chgData name="Matthew Curtis" userId="84429868-f237-4f5b-874a-7f2099f8a3f1" providerId="ADAL" clId="{1885740B-C2EA-F14F-ADC1-D32233AC11E0}" dt="2021-01-08T13:03:39.874" v="60" actId="680"/>
        <pc:sldMkLst>
          <pc:docMk/>
          <pc:sldMk cId="203829987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20348763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7851772" sldId="307"/>
        </pc:sldMkLst>
      </pc:sldChg>
      <pc:sldChg chg="new">
        <pc:chgData name="Matthew Curtis" userId="84429868-f237-4f5b-874a-7f2099f8a3f1" providerId="ADAL" clId="{1885740B-C2EA-F14F-ADC1-D32233AC11E0}" dt="2021-01-08T13:03:41.223" v="61" actId="680"/>
        <pc:sldMkLst>
          <pc:docMk/>
          <pc:sldMk cId="2074718085" sldId="307"/>
        </pc:sldMkLst>
      </pc:sldChg>
      <pc:sldChg chg="new">
        <pc:chgData name="Matthew Curtis" userId="84429868-f237-4f5b-874a-7f2099f8a3f1" providerId="ADAL" clId="{1885740B-C2EA-F14F-ADC1-D32233AC11E0}" dt="2021-01-08T13:03:42.809" v="62" actId="680"/>
        <pc:sldMkLst>
          <pc:docMk/>
          <pc:sldMk cId="333460847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90046145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0101776" sldId="309"/>
        </pc:sldMkLst>
      </pc:sldChg>
      <pc:sldChg chg="new">
        <pc:chgData name="Matthew Curtis" userId="84429868-f237-4f5b-874a-7f2099f8a3f1" providerId="ADAL" clId="{1885740B-C2EA-F14F-ADC1-D32233AC11E0}" dt="2021-01-08T13:03:44.283" v="63" actId="680"/>
        <pc:sldMkLst>
          <pc:docMk/>
          <pc:sldMk cId="2485189714" sldId="309"/>
        </pc:sldMkLst>
      </pc:sldChg>
      <pc:sldChg chg="new">
        <pc:chgData name="Matthew Curtis" userId="84429868-f237-4f5b-874a-7f2099f8a3f1" providerId="ADAL" clId="{1885740B-C2EA-F14F-ADC1-D32233AC11E0}" dt="2021-01-08T13:03:45.844" v="64" actId="680"/>
        <pc:sldMkLst>
          <pc:docMk/>
          <pc:sldMk cId="2503548764" sldId="310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019599632" sldId="310"/>
        </pc:sldMkLst>
      </pc:sldChg>
      <pc:sldMasterChg chg="modSp modSldLayout">
        <pc:chgData name="Matthew Curtis" userId="84429868-f237-4f5b-874a-7f2099f8a3f1" providerId="ADAL" clId="{1885740B-C2EA-F14F-ADC1-D32233AC11E0}" dt="2021-01-08T12:05:44.137" v="0"/>
        <pc:sldMasterMkLst>
          <pc:docMk/>
          <pc:sldMasterMk cId="3710409900" sldId="2147483758"/>
        </pc:sldMaster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2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3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4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5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724299082" sldId="2147483770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2321823755" sldId="2147483771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2321823755" sldId="2147483771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937163514" sldId="2147483772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937163514" sldId="214748377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603175777" sldId="2147483773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603175777" sldId="214748377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550289660" sldId="2147483774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550289660" sldId="214748377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785274424" sldId="2147483775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785274424" sldId="2147483775"/>
              <ac:picMk id="6" creationId="{08E0D395-4E53-DB4B-80FC-6C0823C57C53}"/>
            </ac:picMkLst>
          </pc:picChg>
        </pc:sldLayoutChg>
      </pc:sldMasterChg>
      <pc:sldMasterChg chg="setBg delSldLayout modSldLayout">
        <pc:chgData name="Matthew Curtis" userId="84429868-f237-4f5b-874a-7f2099f8a3f1" providerId="ADAL" clId="{1885740B-C2EA-F14F-ADC1-D32233AC11E0}" dt="2021-01-08T13:03:08.712" v="55" actId="107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1885740B-C2EA-F14F-ADC1-D32233AC11E0}" dt="2021-01-08T12:19:49.276" v="53"/>
          <pc:sldLayoutMkLst>
            <pc:docMk/>
            <pc:sldMasterMk cId="2178222260" sldId="2147483776"/>
            <pc:sldLayoutMk cId="3467289580" sldId="2147483757"/>
          </pc:sldLayoutMkLst>
          <pc:spChg chg="del">
            <ac:chgData name="Matthew Curtis" userId="84429868-f237-4f5b-874a-7f2099f8a3f1" providerId="ADAL" clId="{1885740B-C2EA-F14F-ADC1-D32233AC11E0}" dt="2021-01-08T12:19:48.954" v="52" actId="478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1885740B-C2EA-F14F-ADC1-D32233AC11E0}" dt="2021-01-08T12:19:49.276" v="53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del">
          <pc:chgData name="Matthew Curtis" userId="84429868-f237-4f5b-874a-7f2099f8a3f1" providerId="ADAL" clId="{1885740B-C2EA-F14F-ADC1-D32233AC11E0}" dt="2021-01-08T12:05:56.275" v="1" actId="2696"/>
          <pc:sldLayoutMkLst>
            <pc:docMk/>
            <pc:sldMasterMk cId="2178222260" sldId="2147483776"/>
            <pc:sldLayoutMk cId="842082633" sldId="2147483777"/>
          </pc:sldLayoutMkLst>
        </pc:sldLayoutChg>
        <pc:sldLayoutChg chg="del">
          <pc:chgData name="Matthew Curtis" userId="84429868-f237-4f5b-874a-7f2099f8a3f1" providerId="ADAL" clId="{1885740B-C2EA-F14F-ADC1-D32233AC11E0}" dt="2021-01-08T12:05:56.283" v="3" actId="2696"/>
          <pc:sldLayoutMkLst>
            <pc:docMk/>
            <pc:sldMasterMk cId="2178222260" sldId="2147483776"/>
            <pc:sldLayoutMk cId="1984223353" sldId="2147483778"/>
          </pc:sldLayoutMkLst>
        </pc:sldLayoutChg>
        <pc:sldLayoutChg chg="del">
          <pc:chgData name="Matthew Curtis" userId="84429868-f237-4f5b-874a-7f2099f8a3f1" providerId="ADAL" clId="{1885740B-C2EA-F14F-ADC1-D32233AC11E0}" dt="2021-01-08T12:05:56.292" v="9" actId="2696"/>
          <pc:sldLayoutMkLst>
            <pc:docMk/>
            <pc:sldMasterMk cId="2178222260" sldId="2147483776"/>
            <pc:sldLayoutMk cId="1172699925" sldId="2147483779"/>
          </pc:sldLayoutMkLst>
        </pc:sldLayoutChg>
        <pc:sldLayoutChg chg="del">
          <pc:chgData name="Matthew Curtis" userId="84429868-f237-4f5b-874a-7f2099f8a3f1" providerId="ADAL" clId="{1885740B-C2EA-F14F-ADC1-D32233AC11E0}" dt="2021-01-08T12:05:56.289" v="6" actId="2696"/>
          <pc:sldLayoutMkLst>
            <pc:docMk/>
            <pc:sldMasterMk cId="2178222260" sldId="2147483776"/>
            <pc:sldLayoutMk cId="3283258369" sldId="2147483780"/>
          </pc:sldLayoutMkLst>
        </pc:sldLayoutChg>
        <pc:sldLayoutChg chg="del">
          <pc:chgData name="Matthew Curtis" userId="84429868-f237-4f5b-874a-7f2099f8a3f1" providerId="ADAL" clId="{1885740B-C2EA-F14F-ADC1-D32233AC11E0}" dt="2021-01-08T12:05:56.304" v="11" actId="2696"/>
          <pc:sldLayoutMkLst>
            <pc:docMk/>
            <pc:sldMasterMk cId="2178222260" sldId="2147483776"/>
            <pc:sldLayoutMk cId="1376584601" sldId="2147483781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5" actId="2696"/>
          <pc:sldLayoutMkLst>
            <pc:docMk/>
            <pc:sldMasterMk cId="2178222260" sldId="2147483776"/>
            <pc:sldLayoutMk cId="1743245322" sldId="2147483782"/>
          </pc:sldLayoutMkLst>
        </pc:sldLayoutChg>
        <pc:sldLayoutChg chg="del">
          <pc:chgData name="Matthew Curtis" userId="84429868-f237-4f5b-874a-7f2099f8a3f1" providerId="ADAL" clId="{1885740B-C2EA-F14F-ADC1-D32233AC11E0}" dt="2021-01-08T12:05:56.290" v="7" actId="2696"/>
          <pc:sldLayoutMkLst>
            <pc:docMk/>
            <pc:sldMasterMk cId="2178222260" sldId="2147483776"/>
            <pc:sldLayoutMk cId="791515826" sldId="2147483783"/>
          </pc:sldLayoutMkLst>
        </pc:sldLayoutChg>
        <pc:sldLayoutChg chg="del">
          <pc:chgData name="Matthew Curtis" userId="84429868-f237-4f5b-874a-7f2099f8a3f1" providerId="ADAL" clId="{1885740B-C2EA-F14F-ADC1-D32233AC11E0}" dt="2021-01-08T12:05:56.291" v="8" actId="2696"/>
          <pc:sldLayoutMkLst>
            <pc:docMk/>
            <pc:sldMasterMk cId="2178222260" sldId="2147483776"/>
            <pc:sldLayoutMk cId="2923015232" sldId="2147483784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4" actId="2696"/>
          <pc:sldLayoutMkLst>
            <pc:docMk/>
            <pc:sldMasterMk cId="2178222260" sldId="2147483776"/>
            <pc:sldLayoutMk cId="798841979" sldId="2147483785"/>
          </pc:sldLayoutMkLst>
        </pc:sldLayoutChg>
        <pc:sldLayoutChg chg="del">
          <pc:chgData name="Matthew Curtis" userId="84429868-f237-4f5b-874a-7f2099f8a3f1" providerId="ADAL" clId="{1885740B-C2EA-F14F-ADC1-D32233AC11E0}" dt="2021-01-08T12:05:56.282" v="2" actId="2696"/>
          <pc:sldLayoutMkLst>
            <pc:docMk/>
            <pc:sldMasterMk cId="2178222260" sldId="2147483776"/>
            <pc:sldLayoutMk cId="1062559922" sldId="2147483786"/>
          </pc:sldLayoutMkLst>
        </pc:sldLayoutChg>
        <pc:sldLayoutChg chg="del">
          <pc:chgData name="Matthew Curtis" userId="84429868-f237-4f5b-874a-7f2099f8a3f1" providerId="ADAL" clId="{1885740B-C2EA-F14F-ADC1-D32233AC11E0}" dt="2021-01-08T12:05:56.303" v="10" actId="2696"/>
          <pc:sldLayoutMkLst>
            <pc:docMk/>
            <pc:sldMasterMk cId="2178222260" sldId="2147483776"/>
            <pc:sldLayoutMk cId="1728583508" sldId="2147483787"/>
          </pc:sldLayoutMkLst>
        </pc:sldLayoutChg>
        <pc:sldLayoutChg chg="modSp mod setBg">
          <pc:chgData name="Matthew Curtis" userId="84429868-f237-4f5b-874a-7f2099f8a3f1" providerId="ADAL" clId="{1885740B-C2EA-F14F-ADC1-D32233AC11E0}" dt="2021-01-08T13:03:08.712" v="55" actId="1076"/>
          <pc:sldLayoutMkLst>
            <pc:docMk/>
            <pc:sldMasterMk cId="2178222260" sldId="2147483776"/>
            <pc:sldLayoutMk cId="1578351733" sldId="2147483788"/>
          </pc:sldLayoutMkLst>
          <pc:spChg chg="mod">
            <ac:chgData name="Matthew Curtis" userId="84429868-f237-4f5b-874a-7f2099f8a3f1" providerId="ADAL" clId="{1885740B-C2EA-F14F-ADC1-D32233AC11E0}" dt="2021-01-08T13:03:08.712" v="55" actId="1076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0.396" v="43"/>
          <pc:sldLayoutMkLst>
            <pc:docMk/>
            <pc:sldMasterMk cId="2178222260" sldId="2147483776"/>
            <pc:sldLayoutMk cId="2737519657" sldId="2147483789"/>
          </pc:sldLayoutMkLst>
          <pc:spChg chg="add mod">
            <ac:chgData name="Matthew Curtis" userId="84429868-f237-4f5b-874a-7f2099f8a3f1" providerId="ADAL" clId="{1885740B-C2EA-F14F-ADC1-D32233AC11E0}" dt="2021-01-08T12:19:30.396" v="43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  <pc:spChg chg="del">
            <ac:chgData name="Matthew Curtis" userId="84429868-f237-4f5b-874a-7f2099f8a3f1" providerId="ADAL" clId="{1885740B-C2EA-F14F-ADC1-D32233AC11E0}" dt="2021-01-08T12:19:30.087" v="42" actId="478"/>
            <ac:spMkLst>
              <pc:docMk/>
              <pc:sldMasterMk cId="2178222260" sldId="2147483776"/>
              <pc:sldLayoutMk cId="2737519657" sldId="2147483789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3.942" v="45"/>
          <pc:sldLayoutMkLst>
            <pc:docMk/>
            <pc:sldMasterMk cId="2178222260" sldId="2147483776"/>
            <pc:sldLayoutMk cId="3047043146" sldId="2147483790"/>
          </pc:sldLayoutMkLst>
          <pc:spChg chg="add mod">
            <ac:chgData name="Matthew Curtis" userId="84429868-f237-4f5b-874a-7f2099f8a3f1" providerId="ADAL" clId="{1885740B-C2EA-F14F-ADC1-D32233AC11E0}" dt="2021-01-08T12:19:33.942" v="45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del">
            <ac:chgData name="Matthew Curtis" userId="84429868-f237-4f5b-874a-7f2099f8a3f1" providerId="ADAL" clId="{1885740B-C2EA-F14F-ADC1-D32233AC11E0}" dt="2021-01-08T12:19:33.598" v="44" actId="478"/>
            <ac:spMkLst>
              <pc:docMk/>
              <pc:sldMasterMk cId="2178222260" sldId="2147483776"/>
              <pc:sldLayoutMk cId="3047043146" sldId="2147483790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7.384" v="47"/>
          <pc:sldLayoutMkLst>
            <pc:docMk/>
            <pc:sldMasterMk cId="2178222260" sldId="2147483776"/>
            <pc:sldLayoutMk cId="245368452" sldId="2147483791"/>
          </pc:sldLayoutMkLst>
          <pc:spChg chg="add mod">
            <ac:chgData name="Matthew Curtis" userId="84429868-f237-4f5b-874a-7f2099f8a3f1" providerId="ADAL" clId="{1885740B-C2EA-F14F-ADC1-D32233AC11E0}" dt="2021-01-08T12:19:37.384" v="47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del">
            <ac:chgData name="Matthew Curtis" userId="84429868-f237-4f5b-874a-7f2099f8a3f1" providerId="ADAL" clId="{1885740B-C2EA-F14F-ADC1-D32233AC11E0}" dt="2021-01-08T12:19:37.030" v="46" actId="478"/>
            <ac:spMkLst>
              <pc:docMk/>
              <pc:sldMasterMk cId="2178222260" sldId="2147483776"/>
              <pc:sldLayoutMk cId="245368452" sldId="2147483791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1.232" v="49"/>
          <pc:sldLayoutMkLst>
            <pc:docMk/>
            <pc:sldMasterMk cId="2178222260" sldId="2147483776"/>
            <pc:sldLayoutMk cId="1497599098" sldId="2147483792"/>
          </pc:sldLayoutMkLst>
          <pc:spChg chg="add mod">
            <ac:chgData name="Matthew Curtis" userId="84429868-f237-4f5b-874a-7f2099f8a3f1" providerId="ADAL" clId="{1885740B-C2EA-F14F-ADC1-D32233AC11E0}" dt="2021-01-08T12:19:41.232" v="49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del">
            <ac:chgData name="Matthew Curtis" userId="84429868-f237-4f5b-874a-7f2099f8a3f1" providerId="ADAL" clId="{1885740B-C2EA-F14F-ADC1-D32233AC11E0}" dt="2021-01-08T12:19:40.830" v="48" actId="478"/>
            <ac:spMkLst>
              <pc:docMk/>
              <pc:sldMasterMk cId="2178222260" sldId="2147483776"/>
              <pc:sldLayoutMk cId="1497599098" sldId="2147483792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5.170" v="51"/>
          <pc:sldLayoutMkLst>
            <pc:docMk/>
            <pc:sldMasterMk cId="2178222260" sldId="2147483776"/>
            <pc:sldLayoutMk cId="3892184946" sldId="2147483793"/>
          </pc:sldLayoutMkLst>
          <pc:spChg chg="del">
            <ac:chgData name="Matthew Curtis" userId="84429868-f237-4f5b-874a-7f2099f8a3f1" providerId="ADAL" clId="{1885740B-C2EA-F14F-ADC1-D32233AC11E0}" dt="2021-01-08T12:19:44.735" v="50" actId="478"/>
            <ac:spMkLst>
              <pc:docMk/>
              <pc:sldMasterMk cId="2178222260" sldId="2147483776"/>
              <pc:sldLayoutMk cId="3892184946" sldId="2147483793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1885740B-C2EA-F14F-ADC1-D32233AC11E0}" dt="2021-01-08T12:19:45.170" v="51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126971FC-1F28-CD4F-AAC7-E7A6DF5B6C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57835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706D105-67F6-3F44-B1DC-89D039DB46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464C98B-14D8-8A4A-BCC6-D55A73F3B6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3751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60B0887-C6C3-1A4C-8BB1-B3207CE3EE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0D7D2A19-AB82-A241-8195-87C5437B86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04704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B491899-D7E0-C847-98B8-137CA5C443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BD4B1CE2-0726-A846-949E-9F5F10F696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4536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4D8D041-8A1D-7C4E-8FF1-E9EDC0B421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CC23C5EE-7D27-EE47-9993-7C606A5277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9759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099" y="3332457"/>
            <a:ext cx="3377354" cy="33680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9F6D92A-3767-5C41-8755-F4D6777C68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DE7DB7F1-5451-DB49-8D5A-F77F87666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9218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5E8B6CE-A68E-6544-B12B-00DC1925AF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A24E56FC-C608-C447-9C7E-B88A2D6539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413979"/>
            <a:ext cx="478131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2069887"/>
            <a:ext cx="478131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7206808"/>
            <a:ext cx="1870948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2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57" r:id="rId7"/>
  </p:sldLayoutIdLst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72E3F-EEB0-F34A-A151-D698E4EF76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6E9E4-EF48-9B48-A71E-967DFD5E2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5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459E9-236B-4E4F-A41D-4C3C89BD19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12EB7-3952-B944-A9E8-6705BDC630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8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2D62-994B-CB49-943C-05A6CE4844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242EF-D721-BD46-9311-5A229592F8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2326-6217-A54E-A770-C28828DD13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B91A4-8B2F-3F4E-80A3-768CA6691C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42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28CEC-3579-3243-A532-214EB72447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14E8D8-C665-4A40-907B-C7BED2B9E1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61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912AE-8ACA-8A42-949A-D084C3B98F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563BB-3D4B-B04B-8F7E-78B8ED9E74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5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0ABBB-FAAD-3A4A-8C1D-107B4A932B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EDE6A-4AA2-9A4B-A663-126B370B8B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19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100244-4211-4CAD-87EE-823F0920FE7A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4ad138b4-2b68-4b70-945d-07f8f18b1c9a"/>
    <ds:schemaRef ds:uri="3c474641-ec36-472f-b125-6b1b0910eaa4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50</cp:revision>
  <dcterms:created xsi:type="dcterms:W3CDTF">2020-01-21T15:23:38Z</dcterms:created>
  <dcterms:modified xsi:type="dcterms:W3CDTF">2021-01-27T11:42:50Z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